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133C8"/>
    <a:srgbClr val="4087C8"/>
    <a:srgbClr val="FF0000"/>
    <a:srgbClr val="FFCCFF"/>
    <a:srgbClr val="FFFF99"/>
    <a:srgbClr val="9BDFF7"/>
    <a:srgbClr val="8BD9F5"/>
    <a:srgbClr val="68C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04" autoAdjust="0"/>
  </p:normalViewPr>
  <p:slideViewPr>
    <p:cSldViewPr>
      <p:cViewPr varScale="1">
        <p:scale>
          <a:sx n="65" d="100"/>
          <a:sy n="65" d="100"/>
        </p:scale>
        <p:origin x="48" y="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692275" y="3284538"/>
            <a:ext cx="7451725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0" y="6524625"/>
            <a:ext cx="36369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i="1">
                <a:solidFill>
                  <a:schemeClr val="bg1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2133600"/>
            <a:ext cx="752475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E978-A3B9-4673-8199-3797293923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4205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20612-914C-4BDE-8D4C-FEA4392E99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649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2616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261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01F7-FA20-4B15-9970-D297285851A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143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C12D-27C1-4F31-90C9-A93D49E446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6706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4BDB-530F-4364-A4B7-5A1182A1D6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046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E403-68E0-47EB-9A36-3C247B1647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660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1BEC-AD9E-4104-AF2B-4C626651FF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15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E511-5094-4685-A035-FB392A6605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0967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2EA1-6911-4BAC-954D-0A2DD024DD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666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76D3-1CBA-4E5C-8891-6A87D7C30D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189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F5529-272E-4A2C-90D7-160EE3AC10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262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FFDCE21E-3BF4-4A13-BE4A-B95BE9787B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pic>
          <p:nvPicPr>
            <p:cNvPr id="1034" name="Picture 9" descr="mlit_to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49323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423992" cy="476250"/>
          </a:xfrm>
        </p:spPr>
        <p:txBody>
          <a:bodyPr/>
          <a:lstStyle/>
          <a:p>
            <a:pPr eaLnBrk="1" hangingPunct="1"/>
            <a:r>
              <a:rPr lang="ja-JP" altLang="en-US" sz="1800" dirty="0" smtClean="0">
                <a:solidFill>
                  <a:srgbClr val="4133C8"/>
                </a:solidFill>
              </a:rPr>
              <a:t>　</a:t>
            </a:r>
            <a:r>
              <a:rPr lang="ja-JP" altLang="en-US" sz="1800" dirty="0" smtClean="0">
                <a:solidFill>
                  <a:schemeClr val="tx1"/>
                </a:solidFill>
              </a:rPr>
              <a:t>■応募</a:t>
            </a:r>
            <a:r>
              <a:rPr lang="ja-JP" altLang="en-US" sz="1800" dirty="0">
                <a:solidFill>
                  <a:schemeClr val="tx1"/>
                </a:solidFill>
              </a:rPr>
              <a:t>者</a:t>
            </a:r>
            <a:r>
              <a:rPr lang="ja-JP" altLang="en-US" sz="1800" dirty="0" smtClean="0">
                <a:solidFill>
                  <a:schemeClr val="tx1"/>
                </a:solidFill>
              </a:rPr>
              <a:t>名　○○</a:t>
            </a:r>
            <a:r>
              <a:rPr lang="ja-JP" altLang="en-US" sz="1800" dirty="0" smtClean="0">
                <a:solidFill>
                  <a:srgbClr val="0000FF"/>
                </a:solidFill>
              </a:rPr>
              <a:t>　　（様式２（１）と統一）　　　　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172400" y="6061"/>
            <a:ext cx="971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400" dirty="0" smtClean="0"/>
              <a:t>（様式７）</a:t>
            </a:r>
            <a:endParaRPr kumimoji="1" lang="ja-JP" altLang="en-US" sz="1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214" y="550185"/>
            <a:ext cx="912478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【</a:t>
            </a:r>
            <a:r>
              <a:rPr lang="ja-JP" altLang="en-US" sz="1200" b="1" dirty="0"/>
              <a:t>事業名称</a:t>
            </a:r>
            <a:r>
              <a:rPr lang="en-US" altLang="ja-JP" sz="1200" b="1" dirty="0"/>
              <a:t>】</a:t>
            </a:r>
            <a:r>
              <a:rPr lang="ja-JP" altLang="en-US" sz="1200" b="1" dirty="0"/>
              <a:t>　</a:t>
            </a:r>
            <a:r>
              <a:rPr lang="ja-JP" altLang="en-US" sz="1200" b="1" u="sng" dirty="0"/>
              <a:t>○○○</a:t>
            </a:r>
            <a:r>
              <a:rPr lang="ja-JP" altLang="en-US" sz="1200" b="1" u="sng" dirty="0" smtClean="0"/>
              <a:t>○</a:t>
            </a:r>
            <a:r>
              <a:rPr lang="ja-JP" altLang="en-US" sz="1200" b="1" dirty="0" smtClean="0">
                <a:solidFill>
                  <a:srgbClr val="0000FF"/>
                </a:solidFill>
              </a:rPr>
              <a:t>（様式３「事業名称」欄と統一）</a:t>
            </a:r>
            <a:endParaRPr lang="ja-JP" altLang="en-US" sz="1200" b="1" dirty="0">
              <a:solidFill>
                <a:srgbClr val="0000FF"/>
              </a:solidFill>
            </a:endParaRPr>
          </a:p>
          <a:p>
            <a:endParaRPr lang="ja-JP" altLang="en-US" sz="1200" b="1" u="sng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9214" y="797374"/>
            <a:ext cx="404153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/>
              <a:t>【</a:t>
            </a:r>
            <a:r>
              <a:rPr lang="ja-JP" altLang="en-US" sz="1200" b="1" dirty="0" smtClean="0"/>
              <a:t>所要</a:t>
            </a:r>
            <a:r>
              <a:rPr lang="ja-JP" altLang="en-US" sz="1200" b="1" dirty="0"/>
              <a:t>額</a:t>
            </a:r>
            <a:r>
              <a:rPr lang="en-US" altLang="ja-JP" sz="1200" b="1" dirty="0" smtClean="0"/>
              <a:t>】</a:t>
            </a:r>
            <a:r>
              <a:rPr lang="ja-JP" altLang="en-US" sz="1200" b="1" dirty="0"/>
              <a:t>　</a:t>
            </a:r>
            <a:r>
              <a:rPr lang="ja-JP" altLang="en-US" sz="1200" b="1" dirty="0" smtClean="0"/>
              <a:t>　 </a:t>
            </a:r>
            <a:r>
              <a:rPr lang="ja-JP" altLang="en-US" sz="1200" b="1" u="sng" dirty="0" smtClean="0"/>
              <a:t>○○千円</a:t>
            </a:r>
            <a:r>
              <a:rPr lang="ja-JP" altLang="en-US" sz="1200" b="1" dirty="0" smtClean="0">
                <a:solidFill>
                  <a:srgbClr val="0000FF"/>
                </a:solidFill>
              </a:rPr>
              <a:t>（様式６（１）の所要額と同額を記載）</a:t>
            </a:r>
            <a:endParaRPr lang="ja-JP" altLang="en-US" sz="1200" b="1" dirty="0">
              <a:solidFill>
                <a:srgbClr val="0000FF"/>
              </a:solidFill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4423992" y="-10732"/>
            <a:ext cx="3707904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4087C8"/>
                </a:solidFill>
                <a:latin typeface="HGP創英角ｺﾞｼｯｸUB" pitchFamily="50" charset="-128"/>
                <a:ea typeface="HGP創英角ｺﾞｼｯｸUB" pitchFamily="50" charset="-128"/>
              </a:defRPr>
            </a:lvl9pPr>
          </a:lstStyle>
          <a:p>
            <a:pPr algn="r"/>
            <a:r>
              <a:rPr lang="ja-JP" altLang="en-US" sz="1200" kern="0" dirty="0" smtClean="0">
                <a:solidFill>
                  <a:srgbClr val="4133C8"/>
                </a:solidFill>
              </a:rPr>
              <a:t>　</a:t>
            </a:r>
            <a:r>
              <a:rPr lang="ja-JP" altLang="en-US" sz="1200" kern="0" dirty="0" smtClean="0">
                <a:solidFill>
                  <a:schemeClr val="tx1"/>
                </a:solidFill>
              </a:rPr>
              <a:t>■（事業部門　○○）</a:t>
            </a:r>
            <a:r>
              <a:rPr lang="ja-JP" altLang="en-US" sz="1200" kern="0" dirty="0" smtClean="0">
                <a:solidFill>
                  <a:srgbClr val="0000FF"/>
                </a:solidFill>
              </a:rPr>
              <a:t>　　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906339" y="299044"/>
            <a:ext cx="224648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FF"/>
                </a:solidFill>
              </a:rPr>
              <a:t>※</a:t>
            </a:r>
            <a:r>
              <a:rPr kumimoji="1" lang="ja-JP" altLang="en-US" sz="1200" dirty="0" smtClean="0">
                <a:solidFill>
                  <a:srgbClr val="0000FF"/>
                </a:solidFill>
              </a:rPr>
              <a:t>様式２（６）と統一</a:t>
            </a:r>
            <a:endParaRPr kumimoji="1" lang="en-US" altLang="ja-JP" sz="1200" dirty="0" smtClean="0">
              <a:solidFill>
                <a:srgbClr val="0000FF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54652" y="1454067"/>
            <a:ext cx="8640960" cy="64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noAutofit/>
          </a:bodyPr>
          <a:lstStyle/>
          <a:p>
            <a:r>
              <a:rPr lang="ja-JP" altLang="en-US" sz="1200" dirty="0" smtClean="0"/>
              <a:t>○</a:t>
            </a:r>
            <a:endParaRPr lang="en-US" altLang="ja-JP" sz="1200" dirty="0" smtClean="0"/>
          </a:p>
          <a:p>
            <a:r>
              <a:rPr lang="en-US" altLang="ja-JP" sz="1200" dirty="0">
                <a:solidFill>
                  <a:srgbClr val="0000FF"/>
                </a:solidFill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</a:rPr>
              <a:t>様式</a:t>
            </a:r>
            <a:r>
              <a:rPr lang="ja-JP" altLang="en-US" sz="1200" dirty="0" smtClean="0">
                <a:solidFill>
                  <a:srgbClr val="0000FF"/>
                </a:solidFill>
              </a:rPr>
              <a:t>３の「これまでの活動」欄、「事業の目的」欄の内容を、要点</a:t>
            </a:r>
            <a:r>
              <a:rPr lang="ja-JP" altLang="en-US" sz="1200" dirty="0">
                <a:solidFill>
                  <a:srgbClr val="0000FF"/>
                </a:solidFill>
              </a:rPr>
              <a:t>を簡潔に示す形で作成してください</a:t>
            </a:r>
            <a:r>
              <a:rPr lang="ja-JP" altLang="en-US" sz="1200" dirty="0" smtClean="0">
                <a:solidFill>
                  <a:srgbClr val="0000FF"/>
                </a:solidFill>
              </a:rPr>
              <a:t>。</a:t>
            </a:r>
            <a:endParaRPr lang="en-US" altLang="ja-JP" sz="1200" dirty="0">
              <a:solidFill>
                <a:srgbClr val="0000FF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214" y="1211289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【</a:t>
            </a:r>
            <a:r>
              <a:rPr kumimoji="1" lang="ja-JP" altLang="en-US" sz="1200" b="1" dirty="0" smtClean="0"/>
              <a:t>取組の背景と目的</a:t>
            </a:r>
            <a:r>
              <a:rPr kumimoji="1" lang="en-US" altLang="ja-JP" sz="1200" b="1" dirty="0" smtClean="0"/>
              <a:t>】</a:t>
            </a:r>
            <a:endParaRPr kumimoji="1" lang="ja-JP" altLang="en-US" sz="12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54652" y="2492896"/>
            <a:ext cx="8640960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○</a:t>
            </a:r>
            <a:endParaRPr lang="en-US" altLang="ja-JP" sz="1200" dirty="0" smtClean="0"/>
          </a:p>
          <a:p>
            <a:r>
              <a:rPr lang="en-US" altLang="ja-JP" sz="1200" dirty="0">
                <a:solidFill>
                  <a:srgbClr val="0000FF"/>
                </a:solidFill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</a:rPr>
              <a:t>様式３の</a:t>
            </a:r>
            <a:r>
              <a:rPr lang="ja-JP" altLang="en-US" sz="1200" dirty="0" smtClean="0">
                <a:solidFill>
                  <a:srgbClr val="0000FF"/>
                </a:solidFill>
              </a:rPr>
              <a:t>「具体的な取組内容」欄を、</a:t>
            </a:r>
            <a:r>
              <a:rPr lang="ja-JP" altLang="en-US" sz="1200" dirty="0">
                <a:solidFill>
                  <a:srgbClr val="0000FF"/>
                </a:solidFill>
              </a:rPr>
              <a:t>要点を簡潔に示す形で作成してください。</a:t>
            </a:r>
            <a:endParaRPr lang="en-US" altLang="ja-JP" sz="1200" dirty="0">
              <a:solidFill>
                <a:srgbClr val="0000FF"/>
              </a:solidFill>
            </a:endParaRPr>
          </a:p>
          <a:p>
            <a:endParaRPr lang="en-US" altLang="ja-JP" sz="1200" dirty="0" smtClean="0"/>
          </a:p>
          <a:p>
            <a:endParaRPr kumimoji="1"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 smtClean="0"/>
          </a:p>
          <a:p>
            <a:endParaRPr lang="en-US" altLang="ja-JP" sz="1200" dirty="0"/>
          </a:p>
          <a:p>
            <a:endParaRPr lang="en-US" altLang="ja-JP" sz="1200" dirty="0" smtClean="0"/>
          </a:p>
          <a:p>
            <a:endParaRPr lang="en-US" altLang="ja-JP" sz="1200" dirty="0" smtClean="0"/>
          </a:p>
          <a:p>
            <a:endParaRPr kumimoji="1" lang="en-US" altLang="ja-JP" sz="1200" dirty="0" smtClean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9214" y="2239409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【</a:t>
            </a:r>
            <a:r>
              <a:rPr lang="ja-JP" altLang="en-US" sz="1200" b="1" dirty="0"/>
              <a:t>取組</a:t>
            </a:r>
            <a:r>
              <a:rPr kumimoji="1" lang="ja-JP" altLang="en-US" sz="1200" b="1" dirty="0" smtClean="0"/>
              <a:t>内容の概要</a:t>
            </a:r>
            <a:r>
              <a:rPr kumimoji="1" lang="en-US" altLang="ja-JP" sz="1200" b="1" dirty="0" smtClean="0"/>
              <a:t>】</a:t>
            </a:r>
            <a:endParaRPr kumimoji="1" lang="ja-JP" altLang="en-US" sz="12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54652" y="5869838"/>
            <a:ext cx="73440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FF"/>
                </a:solidFill>
              </a:rPr>
              <a:t>※</a:t>
            </a:r>
            <a:r>
              <a:rPr kumimoji="1" lang="ja-JP" altLang="en-US" sz="1200" dirty="0" smtClean="0">
                <a:solidFill>
                  <a:srgbClr val="0000FF"/>
                </a:solidFill>
              </a:rPr>
              <a:t>様式３で記入いただいた内容に</a:t>
            </a:r>
            <a:r>
              <a:rPr lang="ja-JP" altLang="en-US" sz="1200" dirty="0">
                <a:solidFill>
                  <a:srgbClr val="0000FF"/>
                </a:solidFill>
              </a:rPr>
              <a:t>ついて、</a:t>
            </a:r>
            <a:r>
              <a:rPr lang="ja-JP" altLang="en-US" sz="1200" u="sng" dirty="0">
                <a:solidFill>
                  <a:srgbClr val="0000FF"/>
                </a:solidFill>
              </a:rPr>
              <a:t>Ａ４用紙一枚に収まるよう</a:t>
            </a:r>
            <a:r>
              <a:rPr lang="ja-JP" altLang="en-US" sz="1200" dirty="0">
                <a:solidFill>
                  <a:srgbClr val="0000FF"/>
                </a:solidFill>
              </a:rPr>
              <a:t>要点</a:t>
            </a:r>
            <a:r>
              <a:rPr kumimoji="1" lang="ja-JP" altLang="en-US" sz="1200" dirty="0" smtClean="0">
                <a:solidFill>
                  <a:srgbClr val="0000FF"/>
                </a:solidFill>
              </a:rPr>
              <a:t>を簡潔に示す形で作成してください。</a:t>
            </a:r>
            <a:endParaRPr kumimoji="1" lang="en-US" altLang="ja-JP" sz="1200" dirty="0" smtClean="0">
              <a:solidFill>
                <a:srgbClr val="0000FF"/>
              </a:solidFill>
            </a:endParaRPr>
          </a:p>
          <a:p>
            <a:r>
              <a:rPr lang="en-US" altLang="ja-JP" sz="1200" dirty="0" smtClean="0">
                <a:solidFill>
                  <a:srgbClr val="0000FF"/>
                </a:solidFill>
              </a:rPr>
              <a:t>※</a:t>
            </a:r>
            <a:r>
              <a:rPr lang="ja-JP" altLang="en-US" sz="1200" dirty="0" smtClean="0">
                <a:solidFill>
                  <a:srgbClr val="0000FF"/>
                </a:solidFill>
              </a:rPr>
              <a:t>適宜、枠のサイズを変更したり図表を使用するなど、わかりやすく記載してください。</a:t>
            </a:r>
            <a:endParaRPr kumimoji="1" lang="en-US" altLang="ja-JP" sz="1200" dirty="0" smtClean="0">
              <a:solidFill>
                <a:srgbClr val="0000FF"/>
              </a:solidFill>
            </a:endParaRPr>
          </a:p>
          <a:p>
            <a:r>
              <a:rPr lang="en-US" altLang="ja-JP" sz="1200" dirty="0">
                <a:solidFill>
                  <a:srgbClr val="0000FF"/>
                </a:solidFill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</a:rPr>
              <a:t>記入する文字の大きさは１２ポイント程度としてください</a:t>
            </a:r>
            <a:r>
              <a:rPr lang="ja-JP" altLang="en-US" sz="1200" dirty="0" smtClean="0">
                <a:solidFill>
                  <a:srgbClr val="0000FF"/>
                </a:solidFill>
              </a:rPr>
              <a:t>。</a:t>
            </a:r>
            <a:endParaRPr lang="en-US" altLang="ja-JP" sz="1200" dirty="0" smtClean="0">
              <a:solidFill>
                <a:srgbClr val="0000FF"/>
              </a:solidFill>
            </a:endParaRPr>
          </a:p>
          <a:p>
            <a:r>
              <a:rPr lang="en-US" altLang="ja-JP" sz="1200" dirty="0" smtClean="0">
                <a:solidFill>
                  <a:srgbClr val="0000FF"/>
                </a:solidFill>
              </a:rPr>
              <a:t>※</a:t>
            </a:r>
            <a:r>
              <a:rPr lang="ja-JP" altLang="en-US" sz="1200" smtClean="0">
                <a:solidFill>
                  <a:srgbClr val="0000FF"/>
                </a:solidFill>
              </a:rPr>
              <a:t>提出する</a:t>
            </a:r>
            <a:r>
              <a:rPr lang="ja-JP" altLang="en-US" sz="1200" dirty="0">
                <a:solidFill>
                  <a:srgbClr val="0000FF"/>
                </a:solidFill>
              </a:rPr>
              <a:t>際</a:t>
            </a:r>
            <a:r>
              <a:rPr lang="ja-JP" altLang="en-US" sz="1200" dirty="0" smtClean="0">
                <a:solidFill>
                  <a:srgbClr val="0000FF"/>
                </a:solidFill>
              </a:rPr>
              <a:t>、</a:t>
            </a:r>
            <a:r>
              <a:rPr lang="ja-JP" altLang="en-US" sz="1200" b="1" u="sng" dirty="0" smtClean="0">
                <a:solidFill>
                  <a:srgbClr val="0000FF"/>
                </a:solidFill>
              </a:rPr>
              <a:t>ファイル名を「（様式１右上の応募者</a:t>
            </a:r>
            <a:r>
              <a:rPr lang="ja-JP" altLang="en-US" sz="1200" b="1" u="sng" dirty="0">
                <a:solidFill>
                  <a:srgbClr val="0000FF"/>
                </a:solidFill>
              </a:rPr>
              <a:t>団体名）応募</a:t>
            </a:r>
            <a:r>
              <a:rPr lang="ja-JP" altLang="en-US" sz="1200" b="1" u="sng" dirty="0" smtClean="0">
                <a:solidFill>
                  <a:srgbClr val="0000FF"/>
                </a:solidFill>
              </a:rPr>
              <a:t>様式</a:t>
            </a:r>
            <a:r>
              <a:rPr lang="en-US" altLang="ja-JP" sz="1200" b="1" u="sng" dirty="0" smtClean="0">
                <a:solidFill>
                  <a:srgbClr val="0000FF"/>
                </a:solidFill>
              </a:rPr>
              <a:t>7</a:t>
            </a:r>
            <a:r>
              <a:rPr lang="ja-JP" altLang="en-US" sz="1200" b="1" u="sng" dirty="0" smtClean="0">
                <a:solidFill>
                  <a:srgbClr val="0000FF"/>
                </a:solidFill>
              </a:rPr>
              <a:t>」</a:t>
            </a:r>
            <a:r>
              <a:rPr lang="ja-JP" altLang="en-US" sz="1200" dirty="0">
                <a:solidFill>
                  <a:srgbClr val="0000FF"/>
                </a:solidFill>
              </a:rPr>
              <a:t>としてください</a:t>
            </a:r>
            <a:r>
              <a:rPr lang="ja-JP" altLang="en-US" sz="1200" dirty="0" smtClean="0">
                <a:solidFill>
                  <a:srgbClr val="0000FF"/>
                </a:solidFill>
              </a:rPr>
              <a:t>。</a:t>
            </a:r>
            <a:endParaRPr lang="en-US" altLang="ja-JP" sz="1200" dirty="0" smtClean="0">
              <a:solidFill>
                <a:srgbClr val="0000FF"/>
              </a:solidFill>
            </a:endParaRPr>
          </a:p>
          <a:p>
            <a:r>
              <a:rPr lang="en-US" altLang="ja-JP" sz="1200" dirty="0" smtClean="0">
                <a:solidFill>
                  <a:srgbClr val="0000FF"/>
                </a:solidFill>
              </a:rPr>
              <a:t>※</a:t>
            </a:r>
            <a:r>
              <a:rPr lang="ja-JP" altLang="en-US" sz="1200" dirty="0" smtClean="0">
                <a:solidFill>
                  <a:srgbClr val="0000FF"/>
                </a:solidFill>
              </a:rPr>
              <a:t>注意書き（青字）は削除してください。</a:t>
            </a:r>
            <a:endParaRPr lang="ja-JP" altLang="en-US" sz="1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5154908F-1419-4CAC-B4AE-9298353669D5}" vid="{E00009AC-6EF1-4080-B073-2679ADBAC5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793</TotalTime>
  <Words>188</Words>
  <Application>Microsoft Office PowerPoint</Application>
  <PresentationFormat>画面に合わせる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ＭＳ Ｐゴシック</vt:lpstr>
      <vt:lpstr>Arial</vt:lpstr>
      <vt:lpstr>Times New Roman</vt:lpstr>
      <vt:lpstr>標準デザイン</vt:lpstr>
      <vt:lpstr>　■応募者名　○○　　（様式２（１）と統一）　　　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団体名</dc:title>
  <dc:creator>なし</dc:creator>
  <cp:lastModifiedBy>Windows User</cp:lastModifiedBy>
  <cp:revision>40</cp:revision>
  <cp:lastPrinted>2019-05-06T03:57:56Z</cp:lastPrinted>
  <dcterms:created xsi:type="dcterms:W3CDTF">2016-03-28T11:09:17Z</dcterms:created>
  <dcterms:modified xsi:type="dcterms:W3CDTF">2020-04-28T00:53:20Z</dcterms:modified>
</cp:coreProperties>
</file>